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1610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Day1(17102021) and Day2(18102021)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0" cy="45076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56" cy="450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7"/>
            <a:ext cx="5491256" cy="625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7" cy="624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23283"/>
            <a:ext cx="5478837" cy="624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2" y="545071"/>
            <a:ext cx="5242421" cy="29601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2" cy="297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3319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359</cp:revision>
  <dcterms:created xsi:type="dcterms:W3CDTF">2019-04-05T05:52:12Z</dcterms:created>
  <dcterms:modified xsi:type="dcterms:W3CDTF">2021-10-17T03:37:25Z</dcterms:modified>
</cp:coreProperties>
</file>