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Day1(18042021) and Day2(19042021)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6" cy="45076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8" cy="450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4" cy="616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899" cy="624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899" cy="624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6" y="533400"/>
            <a:ext cx="5242529" cy="2960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63" cy="29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2890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230</cp:revision>
  <dcterms:created xsi:type="dcterms:W3CDTF">2019-04-05T05:52:12Z</dcterms:created>
  <dcterms:modified xsi:type="dcterms:W3CDTF">2021-04-18T02:56:42Z</dcterms:modified>
</cp:coreProperties>
</file>