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17-Dec-21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59" cy="6046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5" cy="60522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28" cy="61151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635</cp:revision>
  <dcterms:created xsi:type="dcterms:W3CDTF">2019-04-05T05:52:12Z</dcterms:created>
  <dcterms:modified xsi:type="dcterms:W3CDTF">2021-12-17T07:02:52Z</dcterms:modified>
</cp:coreProperties>
</file>