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Day1(19122021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Day2(20122021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1" cy="45076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7" cy="4504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8" cy="62566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5" y="545071"/>
            <a:ext cx="5242390" cy="2960096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6" cy="28967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3698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403</cp:revision>
  <dcterms:created xsi:type="dcterms:W3CDTF">2019-04-05T05:52:12Z</dcterms:created>
  <dcterms:modified xsi:type="dcterms:W3CDTF">2021-12-19T05:19:30Z</dcterms:modified>
</cp:coreProperties>
</file>