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8"/>
            <a:ext cx="5283864" cy="60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2"/>
            <a:ext cx="5146510" cy="60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9"/>
            <a:ext cx="5199933" cy="61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622</cp:revision>
  <dcterms:created xsi:type="dcterms:W3CDTF">2019-04-05T05:52:12Z</dcterms:created>
  <dcterms:modified xsi:type="dcterms:W3CDTF">2021-05-19T06:52:28Z</dcterms:modified>
</cp:coreProperties>
</file>