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1909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Day1(20092021) and Day2(21092021)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3" cy="45076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902490"/>
            <a:ext cx="3920268" cy="450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3"/>
            <a:ext cx="5491268" cy="62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9" cy="62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9" cy="62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2" y="545071"/>
            <a:ext cx="5242443" cy="296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4" cy="29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335</cp:revision>
  <dcterms:created xsi:type="dcterms:W3CDTF">2019-04-05T05:52:12Z</dcterms:created>
  <dcterms:modified xsi:type="dcterms:W3CDTF">2021-09-20T08:22:54Z</dcterms:modified>
</cp:coreProperties>
</file>