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Day1(21042021) and Day2(22042021)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5" cy="45076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16" cy="450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2" cy="616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897" cy="624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897" cy="624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7" y="533400"/>
            <a:ext cx="5242526" cy="29601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61" cy="297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2895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233</cp:revision>
  <dcterms:created xsi:type="dcterms:W3CDTF">2019-04-05T05:52:12Z</dcterms:created>
  <dcterms:modified xsi:type="dcterms:W3CDTF">2021-04-21T02:46:41Z</dcterms:modified>
</cp:coreProperties>
</file>