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20-07-2021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20072021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51"/>
            <a:ext cx="5283837" cy="604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4"/>
            <a:ext cx="5199906" cy="611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8721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678</cp:revision>
  <dcterms:created xsi:type="dcterms:W3CDTF">2019-04-05T05:52:12Z</dcterms:created>
  <dcterms:modified xsi:type="dcterms:W3CDTF">2021-07-20T07:03:28Z</dcterms:modified>
</cp:coreProperties>
</file>