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21-Jan-21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2"/>
            <a:ext cx="5305471" cy="60958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2"/>
            <a:ext cx="5181560" cy="61349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840" y="464000"/>
            <a:ext cx="5235347" cy="61986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7397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535</cp:revision>
  <dcterms:created xsi:type="dcterms:W3CDTF">2019-04-05T05:52:12Z</dcterms:created>
  <dcterms:modified xsi:type="dcterms:W3CDTF">2021-01-21T08:33:08Z</dcterms:modified>
</cp:coreProperties>
</file>