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2110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Day1(22102021) and Day2(23102021)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8" cy="45076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3" cy="450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7"/>
            <a:ext cx="5491254" cy="625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4" cy="62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9"/>
            <a:ext cx="5478834" cy="62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4" y="545071"/>
            <a:ext cx="5242416" cy="29601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0" cy="297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364</cp:revision>
  <dcterms:created xsi:type="dcterms:W3CDTF">2019-04-05T05:52:12Z</dcterms:created>
  <dcterms:modified xsi:type="dcterms:W3CDTF">2021-10-22T02:50:10Z</dcterms:modified>
</cp:coreProperties>
</file>