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21112021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6"/>
            <a:ext cx="5283802" cy="604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87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49" y="514345"/>
            <a:ext cx="5199875" cy="611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8833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753</cp:revision>
  <dcterms:created xsi:type="dcterms:W3CDTF">2019-04-05T05:52:12Z</dcterms:created>
  <dcterms:modified xsi:type="dcterms:W3CDTF">2021-11-21T07:54:12Z</dcterms:modified>
</cp:coreProperties>
</file>