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22-03-2021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22032021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4"/>
            <a:ext cx="5283888" cy="60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17"/>
            <a:ext cx="5146534" cy="605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45"/>
            <a:ext cx="5199957" cy="61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7541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568</cp:revision>
  <dcterms:created xsi:type="dcterms:W3CDTF">2019-04-05T05:52:12Z</dcterms:created>
  <dcterms:modified xsi:type="dcterms:W3CDTF">2021-03-22T06:51:15Z</dcterms:modified>
</cp:coreProperties>
</file>