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23-Dec-21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Day1(23122021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Day2(24122021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8" cy="45076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5" cy="450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35" cy="625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7" y="545071"/>
            <a:ext cx="5242386" cy="2960094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4" cy="289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3733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408</cp:revision>
  <dcterms:created xsi:type="dcterms:W3CDTF">2019-04-05T05:52:12Z</dcterms:created>
  <dcterms:modified xsi:type="dcterms:W3CDTF">2021-12-23T02:47:34Z</dcterms:modified>
</cp:coreProperties>
</file>