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24052021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8"/>
            <a:ext cx="5283861" cy="604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2"/>
            <a:ext cx="5146507" cy="605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0"/>
            <a:ext cx="5199930" cy="611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8679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627</cp:revision>
  <dcterms:created xsi:type="dcterms:W3CDTF">2019-04-05T05:52:12Z</dcterms:created>
  <dcterms:modified xsi:type="dcterms:W3CDTF">2021-05-24T06:54:35Z</dcterms:modified>
</cp:coreProperties>
</file>