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9" cy="6095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8" cy="6134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5" cy="61986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7400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539</cp:revision>
  <dcterms:created xsi:type="dcterms:W3CDTF">2019-04-05T05:52:12Z</dcterms:created>
  <dcterms:modified xsi:type="dcterms:W3CDTF">2021-01-25T07:31:01Z</dcterms:modified>
</cp:coreProperties>
</file>