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62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3"/>
            <a:ext cx="5305461" cy="609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50" cy="613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37" cy="619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7645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558</cp:revision>
  <dcterms:created xsi:type="dcterms:W3CDTF">2019-04-05T05:52:12Z</dcterms:created>
  <dcterms:modified xsi:type="dcterms:W3CDTF">2021-02-25T06:26:23Z</dcterms:modified>
</cp:coreProperties>
</file>