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Day1(25042021) and Day2(26042021)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3" cy="45076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3"/>
            <a:ext cx="3920314" cy="450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1"/>
            <a:ext cx="5410300" cy="616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6"/>
            <a:ext cx="5478895" cy="624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6"/>
            <a:ext cx="5478895" cy="624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9" y="533400"/>
            <a:ext cx="5242522" cy="29601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9" cy="297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237</cp:revision>
  <dcterms:created xsi:type="dcterms:W3CDTF">2019-04-05T05:52:12Z</dcterms:created>
  <dcterms:modified xsi:type="dcterms:W3CDTF">2021-04-26T03:22:10Z</dcterms:modified>
</cp:coreProperties>
</file>