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25-06-2021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25062021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0"/>
            <a:ext cx="5283848" cy="60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2"/>
            <a:ext cx="5199917" cy="61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8698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657</cp:revision>
  <dcterms:created xsi:type="dcterms:W3CDTF">2019-04-05T05:52:12Z</dcterms:created>
  <dcterms:modified xsi:type="dcterms:W3CDTF">2021-06-25T06:59:05Z</dcterms:modified>
</cp:coreProperties>
</file>