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2611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Day1(27112021) and Day2(28112021)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1" cy="4507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3"/>
            <a:ext cx="3920247" cy="450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3"/>
            <a:ext cx="5491248" cy="625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28" cy="62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56"/>
            <a:ext cx="5478828" cy="62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9" y="545071"/>
            <a:ext cx="5242405" cy="2960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1"/>
            <a:ext cx="2900294" cy="297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3386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376</cp:revision>
  <dcterms:created xsi:type="dcterms:W3CDTF">2019-04-05T05:52:12Z</dcterms:created>
  <dcterms:modified xsi:type="dcterms:W3CDTF">2021-11-27T04:14:46Z</dcterms:modified>
</cp:coreProperties>
</file>