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27-Feb-21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27022021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22003"/>
            <a:ext cx="5305464" cy="607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77930"/>
            <a:ext cx="5181553" cy="60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84944"/>
            <a:ext cx="5235340" cy="615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7510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551</cp:revision>
  <dcterms:created xsi:type="dcterms:W3CDTF">2019-04-05T05:52:12Z</dcterms:created>
  <dcterms:modified xsi:type="dcterms:W3CDTF">2021-02-27T06:38:02Z</dcterms:modified>
</cp:coreProperties>
</file>