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Day1(30052021) and Day2(31052021)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8" cy="45076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301" cy="450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1" cy="625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82" cy="624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82" cy="624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8" y="533400"/>
            <a:ext cx="5242501" cy="29601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7" cy="297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2984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265</cp:revision>
  <dcterms:created xsi:type="dcterms:W3CDTF">2019-04-05T05:52:12Z</dcterms:created>
  <dcterms:modified xsi:type="dcterms:W3CDTF">2021-05-30T03:48:26Z</dcterms:modified>
</cp:coreProperties>
</file>