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2906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Day1(30062021) and Day2(01072021)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4" cy="4507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7" cy="450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87" cy="625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68" cy="62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68" cy="62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8" y="533400"/>
            <a:ext cx="5242476" cy="2960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34" cy="29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3072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293</cp:revision>
  <dcterms:created xsi:type="dcterms:W3CDTF">2019-04-05T05:52:12Z</dcterms:created>
  <dcterms:modified xsi:type="dcterms:W3CDTF">2021-06-30T02:06:56Z</dcterms:modified>
</cp:coreProperties>
</file>