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06-Feb-22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06-02-2022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06-02-2022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05022022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Day1(06022022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Day2(07022022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1" y="902490"/>
            <a:ext cx="4811838" cy="45075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7"/>
            <a:ext cx="3920216" cy="4504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5"/>
            <a:ext cx="5491216" cy="625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72" y="545071"/>
            <a:ext cx="5242352" cy="2960075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35" cy="2896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4162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448</cp:revision>
  <dcterms:created xsi:type="dcterms:W3CDTF">2019-04-05T05:52:12Z</dcterms:created>
  <dcterms:modified xsi:type="dcterms:W3CDTF">2022-02-06T06:03:43Z</dcterms:modified>
</cp:coreProperties>
</file>