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20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25-Sep-22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25-09-2022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25-09-2022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25-09-2022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25-09-2022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25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092022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34350"/>
            <a:ext cx="5283847" cy="604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533400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52"/>
            <a:ext cx="5199916" cy="611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9054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663</cp:revision>
  <dcterms:created xsi:type="dcterms:W3CDTF">2019-04-05T05:52:12Z</dcterms:created>
  <dcterms:modified xsi:type="dcterms:W3CDTF">2022-09-25T09:20:57Z</dcterms:modified>
</cp:coreProperties>
</file>