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06-Jun-22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06-06-2022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06-06-2022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06-06-2022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06-06-2022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06062022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09606"/>
            <a:ext cx="5283815" cy="604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58"/>
            <a:ext cx="5199884" cy="611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9256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727</cp:revision>
  <dcterms:created xsi:type="dcterms:W3CDTF">2019-04-05T05:52:12Z</dcterms:created>
  <dcterms:modified xsi:type="dcterms:W3CDTF">2022-06-06T07:05:28Z</dcterms:modified>
</cp:coreProperties>
</file>