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Day1(12012022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Day2(13012022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51" cy="45076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6"/>
            <a:ext cx="3920227" cy="45042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4"/>
            <a:ext cx="5491228" cy="62566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3" y="545071"/>
            <a:ext cx="5242372" cy="2960087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6" cy="28966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3899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424</cp:revision>
  <dcterms:created xsi:type="dcterms:W3CDTF">2019-04-05T05:52:12Z</dcterms:created>
  <dcterms:modified xsi:type="dcterms:W3CDTF">2022-01-12T03:24:54Z</dcterms:modified>
</cp:coreProperties>
</file>