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3/11/2022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7525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11-03-2022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11-03-2022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11-03-2022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11-03-2022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11-03-2022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11-03-2022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11-03-2022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11-03-2022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11-03-2022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11-03-2022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11-03-2022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11-03-2022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11032022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WRF 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h 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1983" y="634354"/>
            <a:ext cx="5283819" cy="6046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609600"/>
            <a:ext cx="5146500" cy="6052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7527" y="472121"/>
            <a:ext cx="5199888" cy="6115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9307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8793</TotalTime>
  <Words>126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Book Antiqua</vt:lpstr>
      <vt:lpstr>Bookman Old Style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Chandrima Mallick</cp:lastModifiedBy>
  <cp:revision>717</cp:revision>
  <dcterms:created xsi:type="dcterms:W3CDTF">2019-04-05T05:52:12Z</dcterms:created>
  <dcterms:modified xsi:type="dcterms:W3CDTF">2022-03-11T07:01:29Z</dcterms:modified>
</cp:coreProperties>
</file>