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Day1(16012022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Day2(17012022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9" cy="45076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5" cy="45042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6" cy="62566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5" y="545071"/>
            <a:ext cx="5242368" cy="2960085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4" cy="28966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3913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429</cp:revision>
  <dcterms:created xsi:type="dcterms:W3CDTF">2019-04-05T05:52:12Z</dcterms:created>
  <dcterms:modified xsi:type="dcterms:W3CDTF">2022-01-16T04:41:35Z</dcterms:modified>
</cp:coreProperties>
</file>