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16-04-2022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15042022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Day1(16042022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Day2(17042022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2" y="902490"/>
            <a:ext cx="4811817" cy="45075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500"/>
            <a:ext cx="3920195" cy="450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5491200" cy="625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678" y="533400"/>
            <a:ext cx="5242315" cy="29600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89" y="3657600"/>
            <a:ext cx="2824114" cy="289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4298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491</cp:revision>
  <dcterms:created xsi:type="dcterms:W3CDTF">2019-04-05T05:52:12Z</dcterms:created>
  <dcterms:modified xsi:type="dcterms:W3CDTF">2022-04-16T03:15:25Z</dcterms:modified>
</cp:coreProperties>
</file>