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44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16-Oct-22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16-10-2022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16-10-2022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16-10-2022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16-10-2022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16-10-2022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16-10-2022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16-10-2022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16102022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WRF </a:t>
            </a:r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983" y="634350"/>
            <a:ext cx="5283845" cy="604635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105" y="533400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7527" y="505753"/>
            <a:ext cx="5199914" cy="611509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9233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668</cp:revision>
  <dcterms:created xsi:type="dcterms:W3CDTF">2019-04-05T05:52:12Z</dcterms:created>
  <dcterms:modified xsi:type="dcterms:W3CDTF">2022-10-16T07:29:14Z</dcterms:modified>
</cp:coreProperties>
</file>