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Day1(19032022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Day2(20032022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24" cy="45075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499"/>
            <a:ext cx="3920202" cy="450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91" y="448917"/>
            <a:ext cx="5491203" cy="625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1" y="533400"/>
            <a:ext cx="5242328" cy="29600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657601"/>
            <a:ext cx="2824121" cy="289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4245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477</cp:revision>
  <dcterms:created xsi:type="dcterms:W3CDTF">2019-04-05T05:52:12Z</dcterms:created>
  <dcterms:modified xsi:type="dcterms:W3CDTF">2022-03-19T03:57:20Z</dcterms:modified>
</cp:coreProperties>
</file>