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Day1(27042022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Day2(28042022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4" cy="45075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3" cy="45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9" y="533400"/>
            <a:ext cx="5242312" cy="2960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12" cy="289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496</cp:revision>
  <dcterms:created xsi:type="dcterms:W3CDTF">2019-04-05T05:52:12Z</dcterms:created>
  <dcterms:modified xsi:type="dcterms:W3CDTF">2022-04-27T04:28:35Z</dcterms:modified>
</cp:coreProperties>
</file>