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27-Nov-22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27112022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51"/>
            <a:ext cx="5283838" cy="604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5334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4"/>
            <a:ext cx="5199907" cy="611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9260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683</cp:revision>
  <dcterms:created xsi:type="dcterms:W3CDTF">2019-04-05T05:52:12Z</dcterms:created>
  <dcterms:modified xsi:type="dcterms:W3CDTF">2022-11-27T07:40:30Z</dcterms:modified>
</cp:coreProperties>
</file>