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Day1(30032022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Day2(31032022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20" cy="45075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0"/>
            <a:ext cx="3920198" cy="450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76" y="533400"/>
            <a:ext cx="5242320" cy="29600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0"/>
            <a:ext cx="2824117" cy="289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4277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485</cp:revision>
  <dcterms:created xsi:type="dcterms:W3CDTF">2019-04-05T05:52:12Z</dcterms:created>
  <dcterms:modified xsi:type="dcterms:W3CDTF">2022-03-30T05:14:30Z</dcterms:modified>
</cp:coreProperties>
</file>