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40" y="621891"/>
            <a:ext cx="5262330" cy="60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3" y="457202"/>
            <a:ext cx="5199878" cy="61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Chandrima Mallick</cp:lastModifiedBy>
  <cp:revision>738</cp:revision>
  <dcterms:created xsi:type="dcterms:W3CDTF">2019-04-05T05:52:12Z</dcterms:created>
  <dcterms:modified xsi:type="dcterms:W3CDTF">2022-05-30T16:44:29Z</dcterms:modified>
</cp:coreProperties>
</file>