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09-Feb-23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09022023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2"/>
            <a:ext cx="5283831" cy="604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900" cy="611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9270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697</cp:revision>
  <dcterms:created xsi:type="dcterms:W3CDTF">2019-04-05T05:52:12Z</dcterms:created>
  <dcterms:modified xsi:type="dcterms:W3CDTF">2023-02-09T07:16:00Z</dcterms:modified>
</cp:coreProperties>
</file>