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4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11-Jan-23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11-01-2023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11-01-2023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11-01-2023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11-01-2023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11012023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983" y="634352"/>
            <a:ext cx="5283835" cy="60463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105" y="533400"/>
            <a:ext cx="5146500" cy="605228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7527" y="505754"/>
            <a:ext cx="5199904" cy="611508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9262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688</cp:revision>
  <dcterms:created xsi:type="dcterms:W3CDTF">2019-04-05T05:52:12Z</dcterms:created>
  <dcterms:modified xsi:type="dcterms:W3CDTF">2023-01-11T10:31:21Z</dcterms:modified>
</cp:coreProperties>
</file>