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31-May-20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31-05-2020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31-05-2020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31-05-2020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31-05-2020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31-05-2020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31-05-2020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31-05-2020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31-05-2020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31-05-2020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31-05-2020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31-05-2020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31-05-2020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31052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4"/>
            <a:ext cx="5305564" cy="60959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73476"/>
            <a:ext cx="5016552" cy="59395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76"/>
            <a:ext cx="5016552" cy="59395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5297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341</cp:revision>
  <dcterms:created xsi:type="dcterms:W3CDTF">2019-04-05T05:52:12Z</dcterms:created>
  <dcterms:modified xsi:type="dcterms:W3CDTF">2020-05-31T07:20:22Z</dcterms:modified>
</cp:coreProperties>
</file>